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2" r:id="rId11"/>
    <p:sldId id="267" r:id="rId12"/>
    <p:sldId id="280" r:id="rId13"/>
    <p:sldId id="279" r:id="rId14"/>
    <p:sldId id="283" r:id="rId15"/>
    <p:sldId id="284" r:id="rId16"/>
    <p:sldId id="285" r:id="rId17"/>
    <p:sldId id="271" r:id="rId18"/>
    <p:sldId id="287" r:id="rId19"/>
    <p:sldId id="263" r:id="rId20"/>
    <p:sldId id="290" r:id="rId21"/>
    <p:sldId id="286" r:id="rId22"/>
    <p:sldId id="293" r:id="rId23"/>
    <p:sldId id="275" r:id="rId24"/>
    <p:sldId id="259" r:id="rId25"/>
    <p:sldId id="269" r:id="rId26"/>
    <p:sldId id="270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E"/>
    <a:srgbClr val="FFFFFF"/>
    <a:srgbClr val="F2F0F0"/>
    <a:srgbClr val="FFD579"/>
    <a:srgbClr val="749ED1"/>
    <a:srgbClr val="D883FF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68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3188044"/>
            <a:ext cx="0" cy="7414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57EAB7-9031-F041-96EF-2AFEABF6E8C5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476B9-E0CD-484F-8409-BB5BAFC5A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C398DB-5844-EC46-8DFF-FB3660585A8C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06A568-D957-3947-A27E-C265031B2DD0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730A17-EFC8-2D41-88CC-9B406883C5DE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2BF781-2CAF-E349-AAAC-5B40DE8CA39E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363391" y="3259005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1DCCC3-711B-8F4E-8399-360D7BB3985C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517837" y="1361808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1376624" y="5757705"/>
            <a:ext cx="879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can be done at </a:t>
            </a:r>
            <a:r>
              <a:rPr lang="en-US" b="1" i="1" dirty="0">
                <a:solidFill>
                  <a:schemeClr val="bg1"/>
                </a:solidFill>
              </a:rPr>
              <a:t>x per second</a:t>
            </a:r>
            <a:r>
              <a:rPr lang="en-US" dirty="0">
                <a:solidFill>
                  <a:schemeClr val="bg1"/>
                </a:solidFill>
              </a:rPr>
              <a:t>.  Too slow for real-time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4071F-C979-1B48-B45C-0B504B83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490060"/>
            <a:ext cx="10731500" cy="37084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367D88-9184-2D40-8A08-AC5A2B05187E}"/>
              </a:ext>
            </a:extLst>
          </p:cNvPr>
          <p:cNvSpPr/>
          <p:nvPr/>
        </p:nvSpPr>
        <p:spPr>
          <a:xfrm>
            <a:off x="601887" y="1490060"/>
            <a:ext cx="7374794" cy="3708400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29E47-462C-7442-B3E3-B11FF983D87C}"/>
              </a:ext>
            </a:extLst>
          </p:cNvPr>
          <p:cNvSpPr txBox="1"/>
          <p:nvPr/>
        </p:nvSpPr>
        <p:spPr>
          <a:xfrm>
            <a:off x="790832" y="15857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303E8-4EF5-E541-A961-F4530F2AECA8}"/>
              </a:ext>
            </a:extLst>
          </p:cNvPr>
          <p:cNvSpPr/>
          <p:nvPr/>
        </p:nvSpPr>
        <p:spPr>
          <a:xfrm>
            <a:off x="8031890" y="1490060"/>
            <a:ext cx="3264425" cy="3708400"/>
          </a:xfrm>
          <a:prstGeom prst="rect">
            <a:avLst/>
          </a:prstGeom>
          <a:noFill/>
          <a:ln w="730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32944-1D72-7C4B-8AD9-C3FB30A44EE8}"/>
              </a:ext>
            </a:extLst>
          </p:cNvPr>
          <p:cNvSpPr txBox="1"/>
          <p:nvPr/>
        </p:nvSpPr>
        <p:spPr>
          <a:xfrm>
            <a:off x="8192529" y="15981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8031890" y="5306545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2DA601-CFC2-5B41-A6BD-9AA7539ECB4D}"/>
              </a:ext>
            </a:extLst>
          </p:cNvPr>
          <p:cNvGrpSpPr/>
          <p:nvPr/>
        </p:nvGrpSpPr>
        <p:grpSpPr>
          <a:xfrm>
            <a:off x="716691" y="1222211"/>
            <a:ext cx="7441009" cy="1846264"/>
            <a:chOff x="601887" y="1490060"/>
            <a:chExt cx="10731500" cy="3708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E5425-0FB6-E64C-9BE4-E9586E8D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5A9C2-2126-6941-9D41-372AEC984F29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CA3D3-D498-B94D-9C20-E2186F69C1C4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8C3A30-9C07-F743-89AE-5F4356E3DF99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AB9BEB-FB9E-0642-94C7-E90E5A3B0857}"/>
                </a:ext>
              </a:extLst>
            </p:cNvPr>
            <p:cNvSpPr txBox="1"/>
            <p:nvPr/>
          </p:nvSpPr>
          <p:spPr>
            <a:xfrm>
              <a:off x="8192529" y="15981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Mask R-CNN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449177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ResNet101 as backbone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5229923-3DA8-F942-8845-2ED566D09543}"/>
              </a:ext>
            </a:extLst>
          </p:cNvPr>
          <p:cNvSpPr/>
          <p:nvPr/>
        </p:nvSpPr>
        <p:spPr>
          <a:xfrm>
            <a:off x="3942749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11BE01-37CF-AE43-B6D2-D09736695BF1}"/>
              </a:ext>
            </a:extLst>
          </p:cNvPr>
          <p:cNvSpPr/>
          <p:nvPr/>
        </p:nvSpPr>
        <p:spPr>
          <a:xfrm>
            <a:off x="3731894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22207D-A958-1D42-9417-BAE15443B4E3}"/>
              </a:ext>
            </a:extLst>
          </p:cNvPr>
          <p:cNvSpPr/>
          <p:nvPr/>
        </p:nvSpPr>
        <p:spPr>
          <a:xfrm>
            <a:off x="3547135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7FEDA70-77F5-F449-8CFA-1CA05D29B2CF}"/>
              </a:ext>
            </a:extLst>
          </p:cNvPr>
          <p:cNvSpPr/>
          <p:nvPr/>
        </p:nvSpPr>
        <p:spPr>
          <a:xfrm>
            <a:off x="3483460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FA60001-8108-944E-8B40-FD7609F7A434}"/>
              </a:ext>
            </a:extLst>
          </p:cNvPr>
          <p:cNvSpPr/>
          <p:nvPr/>
        </p:nvSpPr>
        <p:spPr>
          <a:xfrm rot="1532422">
            <a:off x="4490358" y="5557840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3615</TotalTime>
  <Words>1200</Words>
  <Application>Microsoft Macintosh PowerPoint</Application>
  <PresentationFormat>Widescreen</PresentationFormat>
  <Paragraphs>289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68</cp:revision>
  <dcterms:created xsi:type="dcterms:W3CDTF">2019-11-16T12:40:54Z</dcterms:created>
  <dcterms:modified xsi:type="dcterms:W3CDTF">2019-12-11T15:26:04Z</dcterms:modified>
</cp:coreProperties>
</file>